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tableStyles" Target="tableStyle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3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EB2101</dc:creator>
  <dcterms:created xsi:type="dcterms:W3CDTF">2015-05-11T22:30:45Z</dcterms:created>
  <dcterms:modified xsi:type="dcterms:W3CDTF">2023-01-15T02:06:07Z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e46121beac90458097b93345338a4cfb</vt:lpwstr>
  </property>
</Properties>
</file>